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11"/>
  </p:notesMasterIdLst>
  <p:sldIdLst>
    <p:sldId id="398" r:id="rId3"/>
    <p:sldId id="399" r:id="rId4"/>
    <p:sldId id="857" r:id="rId5"/>
    <p:sldId id="856" r:id="rId6"/>
    <p:sldId id="858" r:id="rId7"/>
    <p:sldId id="854" r:id="rId8"/>
    <p:sldId id="834" r:id="rId9"/>
    <p:sldId id="812" r:id="rId1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278" autoAdjust="0"/>
  </p:normalViewPr>
  <p:slideViewPr>
    <p:cSldViewPr>
      <p:cViewPr varScale="1">
        <p:scale>
          <a:sx n="66" d="100"/>
          <a:sy n="66" d="100"/>
        </p:scale>
        <p:origin x="19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10/04/2023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201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https://www.arduinoecia.com.br/sensor-presenca-arduino-modulo-pir-dyp-me003/</a:t>
            </a:r>
          </a:p>
          <a:p>
            <a:endParaRPr lang="pt-BR" dirty="0"/>
          </a:p>
          <a:p>
            <a:r>
              <a:rPr lang="pt-BR" dirty="0"/>
              <a:t>https://www.arduinoecia.com.br/downloads/Datasheet-Sensor-PIR-DYP-ME003-SEN005.pdf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791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https://www.sta-eletronica.com.br/artigos/arduinos/sensor-ultrassonico-hc-sr04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36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https://portal.vidadesilicio.com.br/hc-sr04-sensor-ultrassonico/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84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10/04/2023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10/04/2023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10/04/2023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10/04/2023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10/04/2023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10/04/2023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10/04/2023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10/04/2023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10/04/2023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10/04/2023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10/04/2023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10/04/2023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10/04/2023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rduinoecia.com.br/downloads/Datasheet-Sensor-PIR-DYP-ME003-SEN005.pdf.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06 – </a:t>
            </a:r>
            <a:r>
              <a:rPr lang="en-US" sz="3600" dirty="0">
                <a:solidFill>
                  <a:srgbClr val="ED265B"/>
                </a:solidFill>
                <a:latin typeface="Gotham HTF Medium"/>
              </a:rPr>
              <a:t>Presence Sensor, Ultrasonic Radar e Piezo Sounder Melody Player</a:t>
            </a:r>
            <a:endParaRPr lang="pt-BR" sz="3600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Presence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Sensor (PIR)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992596"/>
            <a:ext cx="7886700" cy="3732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F805AB-166E-87DB-BACA-80FDEF08F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07246"/>
            <a:ext cx="3829050" cy="26860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2D76A6D-739A-EC39-7FDB-4B5E0F59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937090"/>
            <a:ext cx="4767796" cy="23838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67287F-6419-BED5-4F44-0F1D6E67C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4" y="966521"/>
            <a:ext cx="2962275" cy="21526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FF46BC7-9FB7-3233-B9FD-E15E2C08A0A2}"/>
              </a:ext>
            </a:extLst>
          </p:cNvPr>
          <p:cNvSpPr txBox="1">
            <a:spLocks/>
          </p:cNvSpPr>
          <p:nvPr/>
        </p:nvSpPr>
        <p:spPr>
          <a:xfrm>
            <a:off x="47634" y="5924519"/>
            <a:ext cx="8916854" cy="783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dirty="0"/>
              <a:t>Leiam o datasheet: </a:t>
            </a:r>
            <a:r>
              <a:rPr lang="pt-BR" sz="1800" dirty="0">
                <a:hlinkClick r:id="rId6"/>
              </a:rPr>
              <a:t>https://www.arduinoecia.com.br/downloads/Datasheet-Sensor-PIR-DYP-ME003-SEN005.pdf</a:t>
            </a:r>
            <a:r>
              <a:rPr lang="pt-BR" sz="1200" dirty="0">
                <a:hlinkClick r:id="rId6"/>
              </a:rPr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883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231441-D603-AA5A-2A55-63193FF1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268760"/>
            <a:ext cx="5008410" cy="535309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Presence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Sensor (PIR)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992596"/>
            <a:ext cx="7886700" cy="3732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Vamos detectar movimento</a:t>
            </a:r>
            <a:endParaRPr lang="pt-B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/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Arduino;</a:t>
            </a:r>
          </a:p>
          <a:p>
            <a:pPr marL="300038" lvl="1" indent="0">
              <a:buNone/>
            </a:pPr>
            <a:r>
              <a:rPr lang="pt-BR" sz="1800" dirty="0"/>
              <a:t>• 1 Sensor de Presença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Resistor de </a:t>
            </a:r>
            <a:r>
              <a:rPr lang="pt-BR" dirty="0"/>
              <a:t>220</a:t>
            </a:r>
            <a:r>
              <a:rPr lang="pt-BR" sz="1800" dirty="0"/>
              <a:t> ohms </a:t>
            </a:r>
          </a:p>
          <a:p>
            <a:pPr marL="300038" lvl="1" indent="0">
              <a:buNone/>
            </a:pPr>
            <a:r>
              <a:rPr lang="pt-BR" sz="1800" dirty="0"/>
              <a:t>• 1 Led Vermelho; </a:t>
            </a:r>
          </a:p>
          <a:p>
            <a:pPr marL="300038" lvl="1" indent="0">
              <a:buNone/>
            </a:pPr>
            <a:r>
              <a:rPr lang="pt-BR" sz="18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Jumpers </a:t>
            </a:r>
            <a:r>
              <a:rPr lang="pt-BR" sz="1800" dirty="0" err="1"/>
              <a:t>cables</a:t>
            </a:r>
            <a:r>
              <a:rPr lang="pt-BR" sz="18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7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Ultrasonic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Radar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7EA7682-9924-CC9F-08C2-2C269E960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196752"/>
            <a:ext cx="5616624" cy="327985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B9065D0-8BBD-80FE-1476-7DD6B170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013176"/>
            <a:ext cx="79942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AC2BB5D-C982-88CA-C325-F2E36A178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124744"/>
            <a:ext cx="4791257" cy="5492781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Ultrasonic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Radar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992596"/>
            <a:ext cx="7886700" cy="3732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Vamos medir distâncias</a:t>
            </a:r>
            <a:endParaRPr lang="pt-B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/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Arduino;</a:t>
            </a:r>
          </a:p>
          <a:p>
            <a:pPr marL="300038" lvl="1" indent="0">
              <a:buNone/>
            </a:pPr>
            <a:r>
              <a:rPr lang="pt-BR" sz="1800" dirty="0"/>
              <a:t>• 1 Sensor </a:t>
            </a:r>
            <a:r>
              <a:rPr lang="pt-BR" sz="1800" dirty="0" err="1"/>
              <a:t>Ultrasonico</a:t>
            </a:r>
            <a:r>
              <a:rPr lang="pt-BR" sz="1800" dirty="0"/>
              <a:t> HC-SR04;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3 Resistores de </a:t>
            </a:r>
            <a:r>
              <a:rPr lang="pt-BR" dirty="0"/>
              <a:t>220</a:t>
            </a:r>
            <a:r>
              <a:rPr lang="pt-BR" sz="1800" dirty="0"/>
              <a:t> ohms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Led Verde;</a:t>
            </a:r>
          </a:p>
          <a:p>
            <a:pPr marL="300038" lvl="1" indent="0">
              <a:buNone/>
            </a:pPr>
            <a:r>
              <a:rPr lang="pt-BR" sz="1800" dirty="0"/>
              <a:t>• 1 Led Vermelho;</a:t>
            </a:r>
          </a:p>
          <a:p>
            <a:pPr marL="300038" lvl="1" indent="0">
              <a:buNone/>
            </a:pPr>
            <a:r>
              <a:rPr lang="pt-BR" sz="1800" dirty="0"/>
              <a:t>• 1 Led Amarelo;</a:t>
            </a:r>
          </a:p>
          <a:p>
            <a:pPr marL="300038" lvl="1" indent="0">
              <a:buNone/>
            </a:pPr>
            <a:r>
              <a:rPr lang="pt-BR" sz="18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Jumpers </a:t>
            </a:r>
            <a:r>
              <a:rPr lang="pt-BR" sz="1800" dirty="0" err="1"/>
              <a:t>cables</a:t>
            </a:r>
            <a:r>
              <a:rPr lang="pt-BR" sz="18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9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Piezo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Sounder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Melody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251520" y="992596"/>
            <a:ext cx="7886700" cy="3732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Vamos montar uma “banda”</a:t>
            </a:r>
            <a:endParaRPr lang="pt-B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/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</a:t>
            </a:r>
            <a:r>
              <a:rPr lang="pt-BR" sz="1800" dirty="0" err="1"/>
              <a:t>Buzzer</a:t>
            </a:r>
            <a:r>
              <a:rPr lang="pt-BR" sz="1800" dirty="0"/>
              <a:t>;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LED Vermelho;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1 LED Branco;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2 Resistores de 220 ohms;</a:t>
            </a:r>
          </a:p>
          <a:p>
            <a:pPr marL="300038" lvl="1" indent="0">
              <a:buNone/>
            </a:pPr>
            <a:r>
              <a:rPr lang="pt-BR" sz="1800" dirty="0"/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/>
              <a:t>• Jumpers </a:t>
            </a:r>
            <a:r>
              <a:rPr lang="pt-BR" sz="1800" dirty="0" err="1"/>
              <a:t>cables</a:t>
            </a:r>
            <a:r>
              <a:rPr lang="pt-BR" sz="1800" dirty="0"/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605F0E8-10D6-474C-7A90-BE3248FCC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881" y="1700808"/>
            <a:ext cx="5314567" cy="440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7540</TotalTime>
  <Words>265</Words>
  <Application>Microsoft Office PowerPoint</Application>
  <PresentationFormat>Apresentação na tela (4:3)</PresentationFormat>
  <Paragraphs>49</Paragraphs>
  <Slides>8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Gotham HTF</vt:lpstr>
      <vt:lpstr>Gotham HTF Light</vt:lpstr>
      <vt:lpstr>Gotham HTF Medium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452</cp:revision>
  <dcterms:created xsi:type="dcterms:W3CDTF">2018-08-18T04:32:45Z</dcterms:created>
  <dcterms:modified xsi:type="dcterms:W3CDTF">2023-04-10T13:14:32Z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